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  <p:embeddedFont>
      <p:font typeface="Montserrat Medium"/>
      <p:regular r:id="rId25"/>
    </p:embeddedFont>
    <p:embeddedFont>
      <p:font typeface="Montserrat Medium"/>
      <p:regular r:id="rId26"/>
    </p:embeddedFont>
    <p:embeddedFont>
      <p:font typeface="Montserrat Medium"/>
      <p:regular r:id="rId27"/>
    </p:embeddedFont>
    <p:embeddedFont>
      <p:font typeface="Montserrat Medium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4" Type="http://schemas.openxmlformats.org/officeDocument/2006/relationships/hyperlink" Target="https://github.com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khanFarheenn/gitteach.git" TargetMode="External"/><Relationship Id="rId2" Type="http://schemas.openxmlformats.org/officeDocument/2006/relationships/hyperlink" Target="https://github.com/khanFarheenn/gitteach.git" TargetMode="Externa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976676"/>
            <a:ext cx="7645479" cy="1969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Introduction to Git and GitHub</a:t>
            </a:r>
            <a:endParaRPr lang="en-US" sz="6200" dirty="0"/>
          </a:p>
        </p:txBody>
      </p:sp>
      <p:sp>
        <p:nvSpPr>
          <p:cNvPr id="4" name="Text 1"/>
          <p:cNvSpPr/>
          <p:nvPr/>
        </p:nvSpPr>
        <p:spPr>
          <a:xfrm>
            <a:off x="6235660" y="4267557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is a powerful version control system, allowing you to track changes in your code and collaborate with others. GitHub is a platform for hosting and managing Git repositories, providing a collaborative environment for developers.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5894189"/>
            <a:ext cx="342543" cy="342543"/>
          </a:xfrm>
          <a:prstGeom prst="roundRect">
            <a:avLst>
              <a:gd name="adj" fmla="val 2669178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80" y="5901809"/>
            <a:ext cx="327303" cy="327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5240" y="5878116"/>
            <a:ext cx="2291953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farheen khan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071" y="614243"/>
            <a:ext cx="5435918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Collaborating on GitHub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92071" y="1450657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GitHub provides a platform for hosting and managing Git repositories, enabling seamless collaboration between developers.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71" y="2199203"/>
            <a:ext cx="432554" cy="432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2071" y="2804755"/>
            <a:ext cx="231898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Forking Repositories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092071" y="3196947"/>
            <a:ext cx="79326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copy of a repository on your own GitHub account to contribute independently.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71" y="3992999"/>
            <a:ext cx="432554" cy="43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2071" y="4598551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Pull Requests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092071" y="4990743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Propose changes to the original repository by submitting a pull request, allowing the original project owner to review your changes before merging.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71" y="6063734"/>
            <a:ext cx="432554" cy="43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2071" y="6669286"/>
            <a:ext cx="251483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Issues and Discussions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092071" y="7061478"/>
            <a:ext cx="7932658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issues to track tasks, bugs, and feature requests, and use discussions to hold conversations and brainstorm ideas.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419820"/>
            <a:ext cx="711088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Resolving Merge Conflicts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245447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Merge conflicts occur when changes made in different branches overlap. Resolving merge conflicts requires manually reviewing the code and choosing which changes to keep.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3722608"/>
            <a:ext cx="7645479" cy="3087053"/>
          </a:xfrm>
          <a:prstGeom prst="roundRect">
            <a:avLst>
              <a:gd name="adj" fmla="val 10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3280" y="3730228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457355" y="386619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Step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76284" y="386619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3280" y="4344591"/>
            <a:ext cx="763023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57355" y="4480560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276284" y="4480560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Conflicting Files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3280" y="4958953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57355" y="5094923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276284" y="5094923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Review the Code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243280" y="5573316"/>
            <a:ext cx="7630239" cy="614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57355" y="5709285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276284" y="5709285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Resolve Conflicts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6243280" y="6187678"/>
            <a:ext cx="7630239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57355" y="632364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0276284" y="6323648"/>
            <a:ext cx="33831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Stage and Commit Changes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5548074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Pushing a Folder to GitHub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1308854"/>
            <a:ext cx="809625" cy="1295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250" y="14707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Initialize Git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19250" y="18377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the terminal in VS Code and navigate to your folder. Use the command `git init` to create a new Git repository.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2604254"/>
            <a:ext cx="809625" cy="1295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9250" y="27661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Add Files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19250" y="31331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`git add .` to add all files in the current directory to the staging area. If you need to add specific files, use `git add `.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3899654"/>
            <a:ext cx="809625" cy="1295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9250" y="40615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 Changes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19250" y="44285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`git commit -m "Your commit message"` to create a snapshot of your changes and add a descriptive message.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5195054"/>
            <a:ext cx="809625" cy="1295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19250" y="53569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Connect to GitHub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19250" y="57239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new repository on GitHub or use an existing one. In VS Code, click "Source Control", then click on the three dots and select "Push to GitHub".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8" y="6490454"/>
            <a:ext cx="809625" cy="12954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9250" y="6652379"/>
            <a:ext cx="21589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 to Remote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19250" y="7019330"/>
            <a:ext cx="1244441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 your GitHub username and password or token. Select the repository and click "Push" to upload your changes to GitHub.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750213"/>
            <a:ext cx="952392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Pushing a Folder to GitHub: Visual Guide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47938" y="1829991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VS Code Steps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44047" y="232350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your VS Code project folder.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44047" y="268450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in the left sidebar.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44047" y="334172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"New Branch" icon.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44047" y="3702725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Type a branch name and click "Create Branch".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44047" y="435995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Make your changes to files.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44047" y="472094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again.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44047" y="508194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7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 a commit message in the text box.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44047" y="5442942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8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"Commit" to save your changes.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44047" y="580394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9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 again.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44047" y="6164937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0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three dots icon and select "Push to GitHub".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944047" y="682216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"Push" to upload changes to GitHub.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250418" y="1829991"/>
            <a:ext cx="246840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GitHub Steps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546527" y="232350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 in to your GitHub account.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5546527" y="2684502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new repository.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546527" y="3045500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Copy the repository URL.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546527" y="3406497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Open your VS Code project folder.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5546527" y="3767495"/>
            <a:ext cx="384702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"Source Control" icon.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5546527" y="412849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the three dots icon and select "Push to GitHub".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546527" y="4785717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7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Paste the repository URL into the "Remote" field.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5546527" y="5442942"/>
            <a:ext cx="384702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8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Click "Push" to upload changes to GitHub.</a:t>
            </a:r>
            <a:endParaRPr lang="en-US" sz="145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2898" y="1853208"/>
            <a:ext cx="4143137" cy="29001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344388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1.  Create Repo in vs code 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1" y="865227"/>
            <a:ext cx="6337459" cy="35647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4571" y="4590455"/>
            <a:ext cx="301918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   Stage All  change :-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1" y="5107781"/>
            <a:ext cx="6147078" cy="34576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4571" y="8725972"/>
            <a:ext cx="399442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3. How to commit in vs code :-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1" y="9243298"/>
            <a:ext cx="6464260" cy="3636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4571" y="13039844"/>
            <a:ext cx="497871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4.  How to Create Branch in vs code :-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1" y="13557171"/>
            <a:ext cx="6331029" cy="3561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504" y="472678"/>
            <a:ext cx="5540097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GitHub process diagram 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04" y="1389340"/>
            <a:ext cx="13427393" cy="7324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759" y="582811"/>
            <a:ext cx="5651778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1.    Git install link:-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759" y="1713071"/>
            <a:ext cx="13146881" cy="1720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759" y="3672126"/>
            <a:ext cx="1314688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759" y="4329113"/>
            <a:ext cx="5651778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  Github  link:-</a:t>
            </a:r>
            <a:endParaRPr lang="en-US" sz="4450" dirty="0"/>
          </a:p>
        </p:txBody>
      </p:sp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9" y="5353407"/>
            <a:ext cx="13146881" cy="17206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759" y="7312462"/>
            <a:ext cx="1314688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1" y="294323"/>
            <a:ext cx="13881259" cy="6151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1" y="1056561"/>
            <a:ext cx="12658844" cy="62892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4571" y="7506295"/>
            <a:ext cx="481012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to create  Repository in github</a:t>
            </a:r>
            <a:endParaRPr lang="en-US" sz="2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1" y="8023622"/>
            <a:ext cx="6477000" cy="370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757970"/>
            <a:ext cx="858869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to create  branch in github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49483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Command  :-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1803" y="2636520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echo "# gitteach" &gt;&gt; README.md 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091803" y="3053834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init 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91803" y="3471148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add README.md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91803" y="3888462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git commit -m "first commit" 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91803" y="4305776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branch -M main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91803" y="4723090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6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git remote add origin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https://github.com/khanFarheenn/gitteach.git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91803" y="5140404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7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push -u origin main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091803" y="5557718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8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remote add origin </a:t>
            </a:r>
            <a:pPr algn="l" indent="0" marL="0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https://github.com/khanFarheenn/gitteach.git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91803" y="5975033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9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branch -M main 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91803" y="6392347"/>
            <a:ext cx="1278933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0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push -u origin main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589359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is Git?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162401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helps track changes in your code over time, like a history of your project.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279058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390799" y="2860119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931462" y="279058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31462" y="3275767"/>
            <a:ext cx="301990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lets you go back to older versions of your code, so you always have access to previous project states.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5437" y="2790587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0" name="Text 7"/>
          <p:cNvSpPr/>
          <p:nvPr/>
        </p:nvSpPr>
        <p:spPr>
          <a:xfrm>
            <a:off x="10308669" y="2860119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861238" y="279058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Branching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61238" y="3275767"/>
            <a:ext cx="3019901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You can create branches to work on different parts of your project at the same time, without messing up the main code. Git lets you combine these branches later.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612767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987" y="619720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931462" y="612767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931462" y="6612850"/>
            <a:ext cx="694967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 makes working together easy because it lets multiple people work on the same project, merge their changes, and fix any problems that might come up.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317" y="591741"/>
            <a:ext cx="745140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Git Repositories and Branches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57317" y="1518285"/>
            <a:ext cx="7802166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Git repository is a directory containing all your project files and the Git metadata that tracks their changes. Branches are independent lines of development within a repository, allowing you to work on different features or versions simultaneously.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433423" y="2960727"/>
            <a:ext cx="22860" cy="4677132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637615" y="3380542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7" name="Shape 4"/>
          <p:cNvSpPr/>
          <p:nvPr/>
        </p:nvSpPr>
        <p:spPr>
          <a:xfrm>
            <a:off x="6229231" y="3176349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368058" y="3238619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99152" y="315241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Repository Creation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99152" y="3586877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Start by creating a new Git repository for your project, initializing it with the `git init` command.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37615" y="5003483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12" name="Shape 9"/>
          <p:cNvSpPr/>
          <p:nvPr/>
        </p:nvSpPr>
        <p:spPr>
          <a:xfrm>
            <a:off x="6229231" y="4799290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6357342" y="4861560"/>
            <a:ext cx="17490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499152" y="4775359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Branching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499152" y="5209818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branch` command to create new branches. Switch between branches using `git checkout`.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37615" y="6626423"/>
            <a:ext cx="670917" cy="22860"/>
          </a:xfrm>
          <a:prstGeom prst="roundRect">
            <a:avLst>
              <a:gd name="adj" fmla="val 125792"/>
            </a:avLst>
          </a:prstGeom>
          <a:solidFill>
            <a:srgbClr val="662E4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29231" y="6422231"/>
            <a:ext cx="431244" cy="431244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8" name="Text 15"/>
          <p:cNvSpPr/>
          <p:nvPr/>
        </p:nvSpPr>
        <p:spPr>
          <a:xfrm>
            <a:off x="6351270" y="6484501"/>
            <a:ext cx="18716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499152" y="6398300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Merging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499152" y="6832759"/>
            <a:ext cx="646033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Once your work on a branch is complete, merge it back into the main branch using `git merge`.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736169"/>
            <a:ext cx="814399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Committing Changes with Git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877860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Committing changes is the process of saving your work and creating a snapshot of the state of your project. Git allows you to create a detailed history of your work.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Staging Changes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588550"/>
            <a:ext cx="4028599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add` command to stage the files you want to include in your next commit. This indicates which changes will be part of the commit.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307687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07687" y="4588550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the `git commit` command to create a commit, which captures the staged changes and saves them in your repository.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866114" y="401764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Commit Messages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6114" y="4588550"/>
            <a:ext cx="4028599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Write descriptive commit messages to explain the changes made in each commit, making it easier to understand the history of your project.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2024-10-14T22:40:05Z</dcterms:created>
  <dcterms:modified xsi:type="dcterms:W3CDTF">2024-10-14T22:40:05Z</dcterms:modified>
</cp:coreProperties>
</file>